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7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2655AA2-7F3D-47CE-B96D-9507FDB9AF38}">
          <p14:sldIdLst>
            <p14:sldId id="256"/>
            <p14:sldId id="257"/>
            <p14:sldId id="258"/>
            <p14:sldId id="259"/>
            <p14:sldId id="260"/>
            <p14:sldId id="262"/>
            <p14:sldId id="263"/>
            <p14:sldId id="267"/>
            <p14:sldId id="264"/>
            <p14:sldId id="265"/>
          </p14:sldIdLst>
        </p14:section>
        <p14:section name="Untitled Section" id="{0996E6E1-5B82-4EDE-ABED-41F8763CD4E8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47" d="100"/>
          <a:sy n="47" d="100"/>
        </p:scale>
        <p:origin x="1474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183EA7-09F3-4518-89DE-DF9299C0A989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082B8563-41DC-420D-9FA8-0B2CD848F67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Support for multiple accounts</a:t>
          </a:r>
        </a:p>
      </dgm:t>
    </dgm:pt>
    <dgm:pt modelId="{F0FFC846-6857-46E7-8E62-91A5F2F516CF}" type="parTrans" cxnId="{7BBFB8E5-F842-43EA-9DB0-ADB835343A56}">
      <dgm:prSet/>
      <dgm:spPr/>
      <dgm:t>
        <a:bodyPr/>
        <a:lstStyle/>
        <a:p>
          <a:endParaRPr lang="en-US"/>
        </a:p>
      </dgm:t>
    </dgm:pt>
    <dgm:pt modelId="{69DA4639-3BE5-49CE-8B38-447150EA0E49}" type="sibTrans" cxnId="{7BBFB8E5-F842-43EA-9DB0-ADB835343A5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82FD803-CFE9-4FF2-82C4-CA1830FF220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PIN change option</a:t>
          </a:r>
        </a:p>
      </dgm:t>
    </dgm:pt>
    <dgm:pt modelId="{F5D504E3-2F26-4370-A121-79A757FCE41C}" type="parTrans" cxnId="{9D433239-EE55-4BD7-B5F2-340E0FE52C56}">
      <dgm:prSet/>
      <dgm:spPr/>
      <dgm:t>
        <a:bodyPr/>
        <a:lstStyle/>
        <a:p>
          <a:endParaRPr lang="en-US"/>
        </a:p>
      </dgm:t>
    </dgm:pt>
    <dgm:pt modelId="{80AB0F0C-A189-464F-9807-729BEB24A2B7}" type="sibTrans" cxnId="{9D433239-EE55-4BD7-B5F2-340E0FE52C5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BB48C03-C522-400A-8C82-A7DB07BD1D8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Transaction history tracking</a:t>
          </a:r>
        </a:p>
      </dgm:t>
    </dgm:pt>
    <dgm:pt modelId="{4667F1ED-3F57-4A2D-BF76-2E8982553B02}" type="parTrans" cxnId="{29F6C60B-F5C1-4947-B97C-470DAB407F48}">
      <dgm:prSet/>
      <dgm:spPr/>
      <dgm:t>
        <a:bodyPr/>
        <a:lstStyle/>
        <a:p>
          <a:endParaRPr lang="en-US"/>
        </a:p>
      </dgm:t>
    </dgm:pt>
    <dgm:pt modelId="{5D025243-A0F8-4C14-A3E9-311FEF2B194D}" type="sibTrans" cxnId="{29F6C60B-F5C1-4947-B97C-470DAB407F4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20A42F6-8D50-4509-AC30-48599DA5010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Login system with username/password</a:t>
          </a:r>
        </a:p>
      </dgm:t>
    </dgm:pt>
    <dgm:pt modelId="{BE4EDA80-E68A-470B-AC46-494D3B4BD1E3}" type="parTrans" cxnId="{46610D6E-67A7-456E-A01F-87BFB9A3AA94}">
      <dgm:prSet/>
      <dgm:spPr/>
      <dgm:t>
        <a:bodyPr/>
        <a:lstStyle/>
        <a:p>
          <a:endParaRPr lang="en-US"/>
        </a:p>
      </dgm:t>
    </dgm:pt>
    <dgm:pt modelId="{C771A71B-82B9-4EF0-B88C-EFA542A20B0F}" type="sibTrans" cxnId="{46610D6E-67A7-456E-A01F-87BFB9A3AA94}">
      <dgm:prSet/>
      <dgm:spPr/>
      <dgm:t>
        <a:bodyPr/>
        <a:lstStyle/>
        <a:p>
          <a:endParaRPr lang="en-US"/>
        </a:p>
      </dgm:t>
    </dgm:pt>
    <dgm:pt modelId="{8E9803ED-11A5-4122-8868-F38A76B43A5F}" type="pres">
      <dgm:prSet presAssocID="{0B183EA7-09F3-4518-89DE-DF9299C0A989}" presName="root" presStyleCnt="0">
        <dgm:presLayoutVars>
          <dgm:dir/>
          <dgm:resizeHandles val="exact"/>
        </dgm:presLayoutVars>
      </dgm:prSet>
      <dgm:spPr/>
    </dgm:pt>
    <dgm:pt modelId="{77D29DD1-0A50-4FBD-A14B-CF2EE087FF39}" type="pres">
      <dgm:prSet presAssocID="{0B183EA7-09F3-4518-89DE-DF9299C0A989}" presName="container" presStyleCnt="0">
        <dgm:presLayoutVars>
          <dgm:dir/>
          <dgm:resizeHandles val="exact"/>
        </dgm:presLayoutVars>
      </dgm:prSet>
      <dgm:spPr/>
    </dgm:pt>
    <dgm:pt modelId="{F2C1C4CB-6B98-4240-AB1B-C1ED5094738D}" type="pres">
      <dgm:prSet presAssocID="{082B8563-41DC-420D-9FA8-0B2CD848F67D}" presName="compNode" presStyleCnt="0"/>
      <dgm:spPr/>
    </dgm:pt>
    <dgm:pt modelId="{B2B69ECE-1111-4AE3-8CBF-3CE6347424A5}" type="pres">
      <dgm:prSet presAssocID="{082B8563-41DC-420D-9FA8-0B2CD848F67D}" presName="iconBgRect" presStyleLbl="bgShp" presStyleIdx="0" presStyleCnt="4"/>
      <dgm:spPr/>
    </dgm:pt>
    <dgm:pt modelId="{D2BD1464-F2DD-4E72-95B9-B9C194DEC539}" type="pres">
      <dgm:prSet presAssocID="{082B8563-41DC-420D-9FA8-0B2CD848F67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8333FC0E-C90F-42BE-A558-E5FB8E8EEA47}" type="pres">
      <dgm:prSet presAssocID="{082B8563-41DC-420D-9FA8-0B2CD848F67D}" presName="spaceRect" presStyleCnt="0"/>
      <dgm:spPr/>
    </dgm:pt>
    <dgm:pt modelId="{7A64E168-0F57-4989-AB92-558C7487E351}" type="pres">
      <dgm:prSet presAssocID="{082B8563-41DC-420D-9FA8-0B2CD848F67D}" presName="textRect" presStyleLbl="revTx" presStyleIdx="0" presStyleCnt="4">
        <dgm:presLayoutVars>
          <dgm:chMax val="1"/>
          <dgm:chPref val="1"/>
        </dgm:presLayoutVars>
      </dgm:prSet>
      <dgm:spPr/>
    </dgm:pt>
    <dgm:pt modelId="{CA079485-4037-4C26-AC9C-872EF5935AE2}" type="pres">
      <dgm:prSet presAssocID="{69DA4639-3BE5-49CE-8B38-447150EA0E49}" presName="sibTrans" presStyleLbl="sibTrans2D1" presStyleIdx="0" presStyleCnt="0"/>
      <dgm:spPr/>
    </dgm:pt>
    <dgm:pt modelId="{5CEC2B6E-5F11-476D-BC7D-DC5D892FCF33}" type="pres">
      <dgm:prSet presAssocID="{482FD803-CFE9-4FF2-82C4-CA1830FF220E}" presName="compNode" presStyleCnt="0"/>
      <dgm:spPr/>
    </dgm:pt>
    <dgm:pt modelId="{31E74ECE-575B-4061-B257-D38817B1C170}" type="pres">
      <dgm:prSet presAssocID="{482FD803-CFE9-4FF2-82C4-CA1830FF220E}" presName="iconBgRect" presStyleLbl="bgShp" presStyleIdx="1" presStyleCnt="4"/>
      <dgm:spPr/>
    </dgm:pt>
    <dgm:pt modelId="{2F001822-7C3F-4851-ACE7-D83E71BC34D2}" type="pres">
      <dgm:prSet presAssocID="{482FD803-CFE9-4FF2-82C4-CA1830FF220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8B4AF645-6C7F-463B-84B2-DFD7587351C5}" type="pres">
      <dgm:prSet presAssocID="{482FD803-CFE9-4FF2-82C4-CA1830FF220E}" presName="spaceRect" presStyleCnt="0"/>
      <dgm:spPr/>
    </dgm:pt>
    <dgm:pt modelId="{E456DF06-9445-40B7-BC70-ED5570E7B40D}" type="pres">
      <dgm:prSet presAssocID="{482FD803-CFE9-4FF2-82C4-CA1830FF220E}" presName="textRect" presStyleLbl="revTx" presStyleIdx="1" presStyleCnt="4">
        <dgm:presLayoutVars>
          <dgm:chMax val="1"/>
          <dgm:chPref val="1"/>
        </dgm:presLayoutVars>
      </dgm:prSet>
      <dgm:spPr/>
    </dgm:pt>
    <dgm:pt modelId="{6D102D21-8AD9-4A71-B8EA-D6470C032BBE}" type="pres">
      <dgm:prSet presAssocID="{80AB0F0C-A189-464F-9807-729BEB24A2B7}" presName="sibTrans" presStyleLbl="sibTrans2D1" presStyleIdx="0" presStyleCnt="0"/>
      <dgm:spPr/>
    </dgm:pt>
    <dgm:pt modelId="{7273285D-D5B7-405A-A2D2-767427DEC288}" type="pres">
      <dgm:prSet presAssocID="{9BB48C03-C522-400A-8C82-A7DB07BD1D85}" presName="compNode" presStyleCnt="0"/>
      <dgm:spPr/>
    </dgm:pt>
    <dgm:pt modelId="{AD80A5A8-045C-4DB0-AE5F-4EC1AF7ACF2D}" type="pres">
      <dgm:prSet presAssocID="{9BB48C03-C522-400A-8C82-A7DB07BD1D85}" presName="iconBgRect" presStyleLbl="bgShp" presStyleIdx="2" presStyleCnt="4"/>
      <dgm:spPr/>
    </dgm:pt>
    <dgm:pt modelId="{5CF99AD4-EFED-4A12-AD94-7F1C5714F7FE}" type="pres">
      <dgm:prSet presAssocID="{9BB48C03-C522-400A-8C82-A7DB07BD1D8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25A22EA1-CA6A-4F91-A427-16080A3D2DCC}" type="pres">
      <dgm:prSet presAssocID="{9BB48C03-C522-400A-8C82-A7DB07BD1D85}" presName="spaceRect" presStyleCnt="0"/>
      <dgm:spPr/>
    </dgm:pt>
    <dgm:pt modelId="{63D75543-9B31-4CB8-ADB4-B44719EF7A19}" type="pres">
      <dgm:prSet presAssocID="{9BB48C03-C522-400A-8C82-A7DB07BD1D85}" presName="textRect" presStyleLbl="revTx" presStyleIdx="2" presStyleCnt="4">
        <dgm:presLayoutVars>
          <dgm:chMax val="1"/>
          <dgm:chPref val="1"/>
        </dgm:presLayoutVars>
      </dgm:prSet>
      <dgm:spPr/>
    </dgm:pt>
    <dgm:pt modelId="{86931DA7-5412-4CF7-BA97-665821A18440}" type="pres">
      <dgm:prSet presAssocID="{5D025243-A0F8-4C14-A3E9-311FEF2B194D}" presName="sibTrans" presStyleLbl="sibTrans2D1" presStyleIdx="0" presStyleCnt="0"/>
      <dgm:spPr/>
    </dgm:pt>
    <dgm:pt modelId="{D2D4531C-0982-4716-A281-2F8B41F829DC}" type="pres">
      <dgm:prSet presAssocID="{020A42F6-8D50-4509-AC30-48599DA50107}" presName="compNode" presStyleCnt="0"/>
      <dgm:spPr/>
    </dgm:pt>
    <dgm:pt modelId="{733798EE-B215-4891-A2E7-23A93E6672E1}" type="pres">
      <dgm:prSet presAssocID="{020A42F6-8D50-4509-AC30-48599DA50107}" presName="iconBgRect" presStyleLbl="bgShp" presStyleIdx="3" presStyleCnt="4"/>
      <dgm:spPr/>
    </dgm:pt>
    <dgm:pt modelId="{48A8AA60-FE6B-436C-B00E-17CF8F06200C}" type="pres">
      <dgm:prSet presAssocID="{020A42F6-8D50-4509-AC30-48599DA5010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nlock"/>
        </a:ext>
      </dgm:extLst>
    </dgm:pt>
    <dgm:pt modelId="{4BD7A458-9E53-4BE5-88CA-A17515F01C67}" type="pres">
      <dgm:prSet presAssocID="{020A42F6-8D50-4509-AC30-48599DA50107}" presName="spaceRect" presStyleCnt="0"/>
      <dgm:spPr/>
    </dgm:pt>
    <dgm:pt modelId="{FEF754CA-90B1-40EF-89B0-D92A168C139F}" type="pres">
      <dgm:prSet presAssocID="{020A42F6-8D50-4509-AC30-48599DA50107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9F6C60B-F5C1-4947-B97C-470DAB407F48}" srcId="{0B183EA7-09F3-4518-89DE-DF9299C0A989}" destId="{9BB48C03-C522-400A-8C82-A7DB07BD1D85}" srcOrd="2" destOrd="0" parTransId="{4667F1ED-3F57-4A2D-BF76-2E8982553B02}" sibTransId="{5D025243-A0F8-4C14-A3E9-311FEF2B194D}"/>
    <dgm:cxn modelId="{D419D418-19B9-4118-9B83-CDE207F3C892}" type="presOf" srcId="{80AB0F0C-A189-464F-9807-729BEB24A2B7}" destId="{6D102D21-8AD9-4A71-B8EA-D6470C032BBE}" srcOrd="0" destOrd="0" presId="urn:microsoft.com/office/officeart/2018/2/layout/IconCircleList"/>
    <dgm:cxn modelId="{5679C931-DBBD-4639-A072-34288A521797}" type="presOf" srcId="{5D025243-A0F8-4C14-A3E9-311FEF2B194D}" destId="{86931DA7-5412-4CF7-BA97-665821A18440}" srcOrd="0" destOrd="0" presId="urn:microsoft.com/office/officeart/2018/2/layout/IconCircleList"/>
    <dgm:cxn modelId="{9D433239-EE55-4BD7-B5F2-340E0FE52C56}" srcId="{0B183EA7-09F3-4518-89DE-DF9299C0A989}" destId="{482FD803-CFE9-4FF2-82C4-CA1830FF220E}" srcOrd="1" destOrd="0" parTransId="{F5D504E3-2F26-4370-A121-79A757FCE41C}" sibTransId="{80AB0F0C-A189-464F-9807-729BEB24A2B7}"/>
    <dgm:cxn modelId="{46610D6E-67A7-456E-A01F-87BFB9A3AA94}" srcId="{0B183EA7-09F3-4518-89DE-DF9299C0A989}" destId="{020A42F6-8D50-4509-AC30-48599DA50107}" srcOrd="3" destOrd="0" parTransId="{BE4EDA80-E68A-470B-AC46-494D3B4BD1E3}" sibTransId="{C771A71B-82B9-4EF0-B88C-EFA542A20B0F}"/>
    <dgm:cxn modelId="{0AC12873-0007-4D52-9225-B676BA9D4582}" type="presOf" srcId="{0B183EA7-09F3-4518-89DE-DF9299C0A989}" destId="{8E9803ED-11A5-4122-8868-F38A76B43A5F}" srcOrd="0" destOrd="0" presId="urn:microsoft.com/office/officeart/2018/2/layout/IconCircleList"/>
    <dgm:cxn modelId="{8CA88F9B-D4F9-4FDE-80BF-32D3639B1B21}" type="presOf" srcId="{69DA4639-3BE5-49CE-8B38-447150EA0E49}" destId="{CA079485-4037-4C26-AC9C-872EF5935AE2}" srcOrd="0" destOrd="0" presId="urn:microsoft.com/office/officeart/2018/2/layout/IconCircleList"/>
    <dgm:cxn modelId="{61F2ACA6-2882-4287-92CC-04ADF3AD5F57}" type="presOf" srcId="{082B8563-41DC-420D-9FA8-0B2CD848F67D}" destId="{7A64E168-0F57-4989-AB92-558C7487E351}" srcOrd="0" destOrd="0" presId="urn:microsoft.com/office/officeart/2018/2/layout/IconCircleList"/>
    <dgm:cxn modelId="{955EB0AA-EBAB-4919-A60B-D014537159DE}" type="presOf" srcId="{482FD803-CFE9-4FF2-82C4-CA1830FF220E}" destId="{E456DF06-9445-40B7-BC70-ED5570E7B40D}" srcOrd="0" destOrd="0" presId="urn:microsoft.com/office/officeart/2018/2/layout/IconCircleList"/>
    <dgm:cxn modelId="{1F3DF2AA-153C-433E-B4AE-E6D5DD26A127}" type="presOf" srcId="{9BB48C03-C522-400A-8C82-A7DB07BD1D85}" destId="{63D75543-9B31-4CB8-ADB4-B44719EF7A19}" srcOrd="0" destOrd="0" presId="urn:microsoft.com/office/officeart/2018/2/layout/IconCircleList"/>
    <dgm:cxn modelId="{5DAAF9BA-8682-488A-9E17-F75AC0CBF172}" type="presOf" srcId="{020A42F6-8D50-4509-AC30-48599DA50107}" destId="{FEF754CA-90B1-40EF-89B0-D92A168C139F}" srcOrd="0" destOrd="0" presId="urn:microsoft.com/office/officeart/2018/2/layout/IconCircleList"/>
    <dgm:cxn modelId="{7BBFB8E5-F842-43EA-9DB0-ADB835343A56}" srcId="{0B183EA7-09F3-4518-89DE-DF9299C0A989}" destId="{082B8563-41DC-420D-9FA8-0B2CD848F67D}" srcOrd="0" destOrd="0" parTransId="{F0FFC846-6857-46E7-8E62-91A5F2F516CF}" sibTransId="{69DA4639-3BE5-49CE-8B38-447150EA0E49}"/>
    <dgm:cxn modelId="{7B4F6CE6-2996-499F-B10E-B2C4C04CEB6F}" type="presParOf" srcId="{8E9803ED-11A5-4122-8868-F38A76B43A5F}" destId="{77D29DD1-0A50-4FBD-A14B-CF2EE087FF39}" srcOrd="0" destOrd="0" presId="urn:microsoft.com/office/officeart/2018/2/layout/IconCircleList"/>
    <dgm:cxn modelId="{937E14A2-6122-428C-9838-53C04EA524D2}" type="presParOf" srcId="{77D29DD1-0A50-4FBD-A14B-CF2EE087FF39}" destId="{F2C1C4CB-6B98-4240-AB1B-C1ED5094738D}" srcOrd="0" destOrd="0" presId="urn:microsoft.com/office/officeart/2018/2/layout/IconCircleList"/>
    <dgm:cxn modelId="{D05A9BEC-2BFE-4972-82DB-3BDEF2E2D1B8}" type="presParOf" srcId="{F2C1C4CB-6B98-4240-AB1B-C1ED5094738D}" destId="{B2B69ECE-1111-4AE3-8CBF-3CE6347424A5}" srcOrd="0" destOrd="0" presId="urn:microsoft.com/office/officeart/2018/2/layout/IconCircleList"/>
    <dgm:cxn modelId="{47A53780-CE5A-4440-A7F0-008D7AF9576E}" type="presParOf" srcId="{F2C1C4CB-6B98-4240-AB1B-C1ED5094738D}" destId="{D2BD1464-F2DD-4E72-95B9-B9C194DEC539}" srcOrd="1" destOrd="0" presId="urn:microsoft.com/office/officeart/2018/2/layout/IconCircleList"/>
    <dgm:cxn modelId="{5CF0A5C2-F6CC-4FFF-A11C-9F51A85C411C}" type="presParOf" srcId="{F2C1C4CB-6B98-4240-AB1B-C1ED5094738D}" destId="{8333FC0E-C90F-42BE-A558-E5FB8E8EEA47}" srcOrd="2" destOrd="0" presId="urn:microsoft.com/office/officeart/2018/2/layout/IconCircleList"/>
    <dgm:cxn modelId="{DAB506D8-4B75-487B-9391-5C4E901A831F}" type="presParOf" srcId="{F2C1C4CB-6B98-4240-AB1B-C1ED5094738D}" destId="{7A64E168-0F57-4989-AB92-558C7487E351}" srcOrd="3" destOrd="0" presId="urn:microsoft.com/office/officeart/2018/2/layout/IconCircleList"/>
    <dgm:cxn modelId="{5A1E267A-02B9-461E-BE3E-38E0A75C4D12}" type="presParOf" srcId="{77D29DD1-0A50-4FBD-A14B-CF2EE087FF39}" destId="{CA079485-4037-4C26-AC9C-872EF5935AE2}" srcOrd="1" destOrd="0" presId="urn:microsoft.com/office/officeart/2018/2/layout/IconCircleList"/>
    <dgm:cxn modelId="{B6D2B22A-008C-4CD3-9224-D1A296B98B9A}" type="presParOf" srcId="{77D29DD1-0A50-4FBD-A14B-CF2EE087FF39}" destId="{5CEC2B6E-5F11-476D-BC7D-DC5D892FCF33}" srcOrd="2" destOrd="0" presId="urn:microsoft.com/office/officeart/2018/2/layout/IconCircleList"/>
    <dgm:cxn modelId="{51969840-7A93-45C4-916E-47E4C34C400C}" type="presParOf" srcId="{5CEC2B6E-5F11-476D-BC7D-DC5D892FCF33}" destId="{31E74ECE-575B-4061-B257-D38817B1C170}" srcOrd="0" destOrd="0" presId="urn:microsoft.com/office/officeart/2018/2/layout/IconCircleList"/>
    <dgm:cxn modelId="{A4E91229-3247-42ED-9DA0-1CD2E4B7C85A}" type="presParOf" srcId="{5CEC2B6E-5F11-476D-BC7D-DC5D892FCF33}" destId="{2F001822-7C3F-4851-ACE7-D83E71BC34D2}" srcOrd="1" destOrd="0" presId="urn:microsoft.com/office/officeart/2018/2/layout/IconCircleList"/>
    <dgm:cxn modelId="{3DD80B2E-490D-4CDB-B20B-976581BF9EFC}" type="presParOf" srcId="{5CEC2B6E-5F11-476D-BC7D-DC5D892FCF33}" destId="{8B4AF645-6C7F-463B-84B2-DFD7587351C5}" srcOrd="2" destOrd="0" presId="urn:microsoft.com/office/officeart/2018/2/layout/IconCircleList"/>
    <dgm:cxn modelId="{713597D8-3E74-48BA-8DD0-E2BB3FB5B788}" type="presParOf" srcId="{5CEC2B6E-5F11-476D-BC7D-DC5D892FCF33}" destId="{E456DF06-9445-40B7-BC70-ED5570E7B40D}" srcOrd="3" destOrd="0" presId="urn:microsoft.com/office/officeart/2018/2/layout/IconCircleList"/>
    <dgm:cxn modelId="{B43CB20E-2E4B-4534-9429-4014302A3997}" type="presParOf" srcId="{77D29DD1-0A50-4FBD-A14B-CF2EE087FF39}" destId="{6D102D21-8AD9-4A71-B8EA-D6470C032BBE}" srcOrd="3" destOrd="0" presId="urn:microsoft.com/office/officeart/2018/2/layout/IconCircleList"/>
    <dgm:cxn modelId="{51C2BAEA-90AF-4DBF-9383-B3283B400A95}" type="presParOf" srcId="{77D29DD1-0A50-4FBD-A14B-CF2EE087FF39}" destId="{7273285D-D5B7-405A-A2D2-767427DEC288}" srcOrd="4" destOrd="0" presId="urn:microsoft.com/office/officeart/2018/2/layout/IconCircleList"/>
    <dgm:cxn modelId="{6FA29949-8005-41F2-9B22-FCFBA791E537}" type="presParOf" srcId="{7273285D-D5B7-405A-A2D2-767427DEC288}" destId="{AD80A5A8-045C-4DB0-AE5F-4EC1AF7ACF2D}" srcOrd="0" destOrd="0" presId="urn:microsoft.com/office/officeart/2018/2/layout/IconCircleList"/>
    <dgm:cxn modelId="{29F4722C-BD86-498A-B58D-C9CFE4A7CE30}" type="presParOf" srcId="{7273285D-D5B7-405A-A2D2-767427DEC288}" destId="{5CF99AD4-EFED-4A12-AD94-7F1C5714F7FE}" srcOrd="1" destOrd="0" presId="urn:microsoft.com/office/officeart/2018/2/layout/IconCircleList"/>
    <dgm:cxn modelId="{C8E4217D-CA46-4A4F-BA75-47C17915CEC2}" type="presParOf" srcId="{7273285D-D5B7-405A-A2D2-767427DEC288}" destId="{25A22EA1-CA6A-4F91-A427-16080A3D2DCC}" srcOrd="2" destOrd="0" presId="urn:microsoft.com/office/officeart/2018/2/layout/IconCircleList"/>
    <dgm:cxn modelId="{E51811DD-1D7B-419D-BC4F-979187984343}" type="presParOf" srcId="{7273285D-D5B7-405A-A2D2-767427DEC288}" destId="{63D75543-9B31-4CB8-ADB4-B44719EF7A19}" srcOrd="3" destOrd="0" presId="urn:microsoft.com/office/officeart/2018/2/layout/IconCircleList"/>
    <dgm:cxn modelId="{B750BC54-1117-47FE-B275-1C793B6F54E1}" type="presParOf" srcId="{77D29DD1-0A50-4FBD-A14B-CF2EE087FF39}" destId="{86931DA7-5412-4CF7-BA97-665821A18440}" srcOrd="5" destOrd="0" presId="urn:microsoft.com/office/officeart/2018/2/layout/IconCircleList"/>
    <dgm:cxn modelId="{4A4F8F29-69E8-4D7C-A20A-D9CB26A0B0C8}" type="presParOf" srcId="{77D29DD1-0A50-4FBD-A14B-CF2EE087FF39}" destId="{D2D4531C-0982-4716-A281-2F8B41F829DC}" srcOrd="6" destOrd="0" presId="urn:microsoft.com/office/officeart/2018/2/layout/IconCircleList"/>
    <dgm:cxn modelId="{9E99EEE0-B229-4505-8C3D-8933CC89B04D}" type="presParOf" srcId="{D2D4531C-0982-4716-A281-2F8B41F829DC}" destId="{733798EE-B215-4891-A2E7-23A93E6672E1}" srcOrd="0" destOrd="0" presId="urn:microsoft.com/office/officeart/2018/2/layout/IconCircleList"/>
    <dgm:cxn modelId="{04F33A21-EDA7-4CE7-8962-F7284A2554DE}" type="presParOf" srcId="{D2D4531C-0982-4716-A281-2F8B41F829DC}" destId="{48A8AA60-FE6B-436C-B00E-17CF8F06200C}" srcOrd="1" destOrd="0" presId="urn:microsoft.com/office/officeart/2018/2/layout/IconCircleList"/>
    <dgm:cxn modelId="{B8F2F1BB-24A6-4869-8C2A-B56C3078EFBE}" type="presParOf" srcId="{D2D4531C-0982-4716-A281-2F8B41F829DC}" destId="{4BD7A458-9E53-4BE5-88CA-A17515F01C67}" srcOrd="2" destOrd="0" presId="urn:microsoft.com/office/officeart/2018/2/layout/IconCircleList"/>
    <dgm:cxn modelId="{68F59C51-C76A-498E-93F1-0E115C6A89F4}" type="presParOf" srcId="{D2D4531C-0982-4716-A281-2F8B41F829DC}" destId="{FEF754CA-90B1-40EF-89B0-D92A168C139F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F507AE-0DB5-40DB-A8DB-0B716D1D242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A57EC006-A4FD-47D8-A300-232431E0287D}">
      <dgm:prSet/>
      <dgm:spPr/>
      <dgm:t>
        <a:bodyPr/>
        <a:lstStyle/>
        <a:p>
          <a:r>
            <a:rPr lang="en-US"/>
            <a:t>Learned practical use of C++ basics</a:t>
          </a:r>
        </a:p>
      </dgm:t>
    </dgm:pt>
    <dgm:pt modelId="{B46DB7B1-D322-4A71-A12A-D5E8363E5F27}" type="parTrans" cxnId="{DA9255F3-BA16-4C73-89EB-B02907C14841}">
      <dgm:prSet/>
      <dgm:spPr/>
      <dgm:t>
        <a:bodyPr/>
        <a:lstStyle/>
        <a:p>
          <a:endParaRPr lang="en-US"/>
        </a:p>
      </dgm:t>
    </dgm:pt>
    <dgm:pt modelId="{22B60DC0-4DDA-42A4-B59D-B82C9F554FDC}" type="sibTrans" cxnId="{DA9255F3-BA16-4C73-89EB-B02907C14841}">
      <dgm:prSet/>
      <dgm:spPr/>
      <dgm:t>
        <a:bodyPr/>
        <a:lstStyle/>
        <a:p>
          <a:endParaRPr lang="en-US"/>
        </a:p>
      </dgm:t>
    </dgm:pt>
    <dgm:pt modelId="{EE5E0A66-2465-47FA-B6DD-B02F701DD3B6}">
      <dgm:prSet/>
      <dgm:spPr/>
      <dgm:t>
        <a:bodyPr/>
        <a:lstStyle/>
        <a:p>
          <a:r>
            <a:rPr lang="en-US"/>
            <a:t>Demonstrates structured programming and real-world logic</a:t>
          </a:r>
        </a:p>
      </dgm:t>
    </dgm:pt>
    <dgm:pt modelId="{90F582C3-F5A6-4A84-B09B-4AEF57615A08}" type="parTrans" cxnId="{7CF666E1-9B35-4BBE-879E-E8E01DCA85D3}">
      <dgm:prSet/>
      <dgm:spPr/>
      <dgm:t>
        <a:bodyPr/>
        <a:lstStyle/>
        <a:p>
          <a:endParaRPr lang="en-US"/>
        </a:p>
      </dgm:t>
    </dgm:pt>
    <dgm:pt modelId="{BCEBC4D9-A587-4D85-8E20-617DE8B6C4D9}" type="sibTrans" cxnId="{7CF666E1-9B35-4BBE-879E-E8E01DCA85D3}">
      <dgm:prSet/>
      <dgm:spPr/>
      <dgm:t>
        <a:bodyPr/>
        <a:lstStyle/>
        <a:p>
          <a:endParaRPr lang="en-US"/>
        </a:p>
      </dgm:t>
    </dgm:pt>
    <dgm:pt modelId="{698EC92F-FFC5-425B-A162-503BC0A36016}">
      <dgm:prSet/>
      <dgm:spPr/>
      <dgm:t>
        <a:bodyPr/>
        <a:lstStyle/>
        <a:p>
          <a:r>
            <a:rPr lang="en-US"/>
            <a:t>Strong foundation for future projects</a:t>
          </a:r>
        </a:p>
      </dgm:t>
    </dgm:pt>
    <dgm:pt modelId="{0E1A0C7D-71E9-4E42-803C-F0D732DCA1B1}" type="parTrans" cxnId="{89977E24-E630-400E-9778-AC46853C108B}">
      <dgm:prSet/>
      <dgm:spPr/>
      <dgm:t>
        <a:bodyPr/>
        <a:lstStyle/>
        <a:p>
          <a:endParaRPr lang="en-US"/>
        </a:p>
      </dgm:t>
    </dgm:pt>
    <dgm:pt modelId="{7EF1B144-276D-4CAB-BF41-F6631CD47F62}" type="sibTrans" cxnId="{89977E24-E630-400E-9778-AC46853C108B}">
      <dgm:prSet/>
      <dgm:spPr/>
      <dgm:t>
        <a:bodyPr/>
        <a:lstStyle/>
        <a:p>
          <a:endParaRPr lang="en-US"/>
        </a:p>
      </dgm:t>
    </dgm:pt>
    <dgm:pt modelId="{295D8F5C-D3B0-4BD7-80A5-B99995B9F0D6}" type="pres">
      <dgm:prSet presAssocID="{1DF507AE-0DB5-40DB-A8DB-0B716D1D2429}" presName="root" presStyleCnt="0">
        <dgm:presLayoutVars>
          <dgm:dir/>
          <dgm:resizeHandles val="exact"/>
        </dgm:presLayoutVars>
      </dgm:prSet>
      <dgm:spPr/>
    </dgm:pt>
    <dgm:pt modelId="{DB65E6DD-A9DC-491D-988C-AB00DE9DCAF7}" type="pres">
      <dgm:prSet presAssocID="{A57EC006-A4FD-47D8-A300-232431E0287D}" presName="compNode" presStyleCnt="0"/>
      <dgm:spPr/>
    </dgm:pt>
    <dgm:pt modelId="{18B11641-F80D-4B7B-865C-74C52CD5FAE7}" type="pres">
      <dgm:prSet presAssocID="{A57EC006-A4FD-47D8-A300-232431E0287D}" presName="bgRect" presStyleLbl="bgShp" presStyleIdx="0" presStyleCnt="3"/>
      <dgm:spPr/>
    </dgm:pt>
    <dgm:pt modelId="{6692E320-6514-47B7-9E94-A7CBA0FFD8F2}" type="pres">
      <dgm:prSet presAssocID="{A57EC006-A4FD-47D8-A300-232431E0287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FFCD4E21-861F-4533-92C9-F14703C6D4D8}" type="pres">
      <dgm:prSet presAssocID="{A57EC006-A4FD-47D8-A300-232431E0287D}" presName="spaceRect" presStyleCnt="0"/>
      <dgm:spPr/>
    </dgm:pt>
    <dgm:pt modelId="{16F72029-78FD-4A96-BCE6-12C20E336853}" type="pres">
      <dgm:prSet presAssocID="{A57EC006-A4FD-47D8-A300-232431E0287D}" presName="parTx" presStyleLbl="revTx" presStyleIdx="0" presStyleCnt="3">
        <dgm:presLayoutVars>
          <dgm:chMax val="0"/>
          <dgm:chPref val="0"/>
        </dgm:presLayoutVars>
      </dgm:prSet>
      <dgm:spPr/>
    </dgm:pt>
    <dgm:pt modelId="{27B31F20-34AA-4A6D-AA2D-F9F3123E2AE1}" type="pres">
      <dgm:prSet presAssocID="{22B60DC0-4DDA-42A4-B59D-B82C9F554FDC}" presName="sibTrans" presStyleCnt="0"/>
      <dgm:spPr/>
    </dgm:pt>
    <dgm:pt modelId="{FC01DC36-F792-43F8-8E49-FC67B984F40E}" type="pres">
      <dgm:prSet presAssocID="{EE5E0A66-2465-47FA-B6DD-B02F701DD3B6}" presName="compNode" presStyleCnt="0"/>
      <dgm:spPr/>
    </dgm:pt>
    <dgm:pt modelId="{A38F18BE-165E-4F67-8039-142EDE0C35C6}" type="pres">
      <dgm:prSet presAssocID="{EE5E0A66-2465-47FA-B6DD-B02F701DD3B6}" presName="bgRect" presStyleLbl="bgShp" presStyleIdx="1" presStyleCnt="3"/>
      <dgm:spPr/>
    </dgm:pt>
    <dgm:pt modelId="{6FC10685-6507-4221-BF72-01F0D6B96A4D}" type="pres">
      <dgm:prSet presAssocID="{EE5E0A66-2465-47FA-B6DD-B02F701DD3B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AACF6AFF-FB3E-4B86-A835-908604B7641A}" type="pres">
      <dgm:prSet presAssocID="{EE5E0A66-2465-47FA-B6DD-B02F701DD3B6}" presName="spaceRect" presStyleCnt="0"/>
      <dgm:spPr/>
    </dgm:pt>
    <dgm:pt modelId="{219EAE5C-19D5-4BBA-83EF-CDE0144CD39C}" type="pres">
      <dgm:prSet presAssocID="{EE5E0A66-2465-47FA-B6DD-B02F701DD3B6}" presName="parTx" presStyleLbl="revTx" presStyleIdx="1" presStyleCnt="3">
        <dgm:presLayoutVars>
          <dgm:chMax val="0"/>
          <dgm:chPref val="0"/>
        </dgm:presLayoutVars>
      </dgm:prSet>
      <dgm:spPr/>
    </dgm:pt>
    <dgm:pt modelId="{A1340E5F-9580-419F-AB2E-C18D792BB13E}" type="pres">
      <dgm:prSet presAssocID="{BCEBC4D9-A587-4D85-8E20-617DE8B6C4D9}" presName="sibTrans" presStyleCnt="0"/>
      <dgm:spPr/>
    </dgm:pt>
    <dgm:pt modelId="{6FB5E2CD-547F-4EB9-B4D5-145B4349E3D3}" type="pres">
      <dgm:prSet presAssocID="{698EC92F-FFC5-425B-A162-503BC0A36016}" presName="compNode" presStyleCnt="0"/>
      <dgm:spPr/>
    </dgm:pt>
    <dgm:pt modelId="{7F250FD2-19F6-432A-B00A-73A3C4B5BC7C}" type="pres">
      <dgm:prSet presAssocID="{698EC92F-FFC5-425B-A162-503BC0A36016}" presName="bgRect" presStyleLbl="bgShp" presStyleIdx="2" presStyleCnt="3"/>
      <dgm:spPr/>
    </dgm:pt>
    <dgm:pt modelId="{C1C7BB4E-10BB-44D6-87C4-327696551E10}" type="pres">
      <dgm:prSet presAssocID="{698EC92F-FFC5-425B-A162-503BC0A3601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88371E14-328D-400B-B5FA-31653B149BC0}" type="pres">
      <dgm:prSet presAssocID="{698EC92F-FFC5-425B-A162-503BC0A36016}" presName="spaceRect" presStyleCnt="0"/>
      <dgm:spPr/>
    </dgm:pt>
    <dgm:pt modelId="{89D1F2F8-805D-4A3F-8A5C-9A8BA9911B6A}" type="pres">
      <dgm:prSet presAssocID="{698EC92F-FFC5-425B-A162-503BC0A3601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9977E24-E630-400E-9778-AC46853C108B}" srcId="{1DF507AE-0DB5-40DB-A8DB-0B716D1D2429}" destId="{698EC92F-FFC5-425B-A162-503BC0A36016}" srcOrd="2" destOrd="0" parTransId="{0E1A0C7D-71E9-4E42-803C-F0D732DCA1B1}" sibTransId="{7EF1B144-276D-4CAB-BF41-F6631CD47F62}"/>
    <dgm:cxn modelId="{6BF28727-D4D0-47D8-8DEB-7A202D9DD839}" type="presOf" srcId="{1DF507AE-0DB5-40DB-A8DB-0B716D1D2429}" destId="{295D8F5C-D3B0-4BD7-80A5-B99995B9F0D6}" srcOrd="0" destOrd="0" presId="urn:microsoft.com/office/officeart/2018/2/layout/IconVerticalSolidList"/>
    <dgm:cxn modelId="{1ABCEC6E-AF6F-4531-8273-C0C79EC28D97}" type="presOf" srcId="{EE5E0A66-2465-47FA-B6DD-B02F701DD3B6}" destId="{219EAE5C-19D5-4BBA-83EF-CDE0144CD39C}" srcOrd="0" destOrd="0" presId="urn:microsoft.com/office/officeart/2018/2/layout/IconVerticalSolidList"/>
    <dgm:cxn modelId="{86B84970-BE08-4B24-A482-9DEF4FAF3A88}" type="presOf" srcId="{A57EC006-A4FD-47D8-A300-232431E0287D}" destId="{16F72029-78FD-4A96-BCE6-12C20E336853}" srcOrd="0" destOrd="0" presId="urn:microsoft.com/office/officeart/2018/2/layout/IconVerticalSolidList"/>
    <dgm:cxn modelId="{76F113C8-6787-4067-928E-2318B9B8017A}" type="presOf" srcId="{698EC92F-FFC5-425B-A162-503BC0A36016}" destId="{89D1F2F8-805D-4A3F-8A5C-9A8BA9911B6A}" srcOrd="0" destOrd="0" presId="urn:microsoft.com/office/officeart/2018/2/layout/IconVerticalSolidList"/>
    <dgm:cxn modelId="{7CF666E1-9B35-4BBE-879E-E8E01DCA85D3}" srcId="{1DF507AE-0DB5-40DB-A8DB-0B716D1D2429}" destId="{EE5E0A66-2465-47FA-B6DD-B02F701DD3B6}" srcOrd="1" destOrd="0" parTransId="{90F582C3-F5A6-4A84-B09B-4AEF57615A08}" sibTransId="{BCEBC4D9-A587-4D85-8E20-617DE8B6C4D9}"/>
    <dgm:cxn modelId="{DA9255F3-BA16-4C73-89EB-B02907C14841}" srcId="{1DF507AE-0DB5-40DB-A8DB-0B716D1D2429}" destId="{A57EC006-A4FD-47D8-A300-232431E0287D}" srcOrd="0" destOrd="0" parTransId="{B46DB7B1-D322-4A71-A12A-D5E8363E5F27}" sibTransId="{22B60DC0-4DDA-42A4-B59D-B82C9F554FDC}"/>
    <dgm:cxn modelId="{FA62715F-7363-4431-9B7E-36F2CA9B6AB8}" type="presParOf" srcId="{295D8F5C-D3B0-4BD7-80A5-B99995B9F0D6}" destId="{DB65E6DD-A9DC-491D-988C-AB00DE9DCAF7}" srcOrd="0" destOrd="0" presId="urn:microsoft.com/office/officeart/2018/2/layout/IconVerticalSolidList"/>
    <dgm:cxn modelId="{CE725078-4188-4887-B207-8F15E671DE77}" type="presParOf" srcId="{DB65E6DD-A9DC-491D-988C-AB00DE9DCAF7}" destId="{18B11641-F80D-4B7B-865C-74C52CD5FAE7}" srcOrd="0" destOrd="0" presId="urn:microsoft.com/office/officeart/2018/2/layout/IconVerticalSolidList"/>
    <dgm:cxn modelId="{03185270-3791-4ECA-BC0C-1417E228B391}" type="presParOf" srcId="{DB65E6DD-A9DC-491D-988C-AB00DE9DCAF7}" destId="{6692E320-6514-47B7-9E94-A7CBA0FFD8F2}" srcOrd="1" destOrd="0" presId="urn:microsoft.com/office/officeart/2018/2/layout/IconVerticalSolidList"/>
    <dgm:cxn modelId="{896C3CF1-B059-4A13-9DCD-64CB2CD3CFC7}" type="presParOf" srcId="{DB65E6DD-A9DC-491D-988C-AB00DE9DCAF7}" destId="{FFCD4E21-861F-4533-92C9-F14703C6D4D8}" srcOrd="2" destOrd="0" presId="urn:microsoft.com/office/officeart/2018/2/layout/IconVerticalSolidList"/>
    <dgm:cxn modelId="{8D4FA3AF-07E0-4E13-8909-F9F8953F6C85}" type="presParOf" srcId="{DB65E6DD-A9DC-491D-988C-AB00DE9DCAF7}" destId="{16F72029-78FD-4A96-BCE6-12C20E336853}" srcOrd="3" destOrd="0" presId="urn:microsoft.com/office/officeart/2018/2/layout/IconVerticalSolidList"/>
    <dgm:cxn modelId="{34527509-8AD1-4031-A40F-4390A1EAFF79}" type="presParOf" srcId="{295D8F5C-D3B0-4BD7-80A5-B99995B9F0D6}" destId="{27B31F20-34AA-4A6D-AA2D-F9F3123E2AE1}" srcOrd="1" destOrd="0" presId="urn:microsoft.com/office/officeart/2018/2/layout/IconVerticalSolidList"/>
    <dgm:cxn modelId="{148EF854-1577-4962-A93D-1F19A33F179C}" type="presParOf" srcId="{295D8F5C-D3B0-4BD7-80A5-B99995B9F0D6}" destId="{FC01DC36-F792-43F8-8E49-FC67B984F40E}" srcOrd="2" destOrd="0" presId="urn:microsoft.com/office/officeart/2018/2/layout/IconVerticalSolidList"/>
    <dgm:cxn modelId="{68E01DB2-703A-421D-B51D-0C06AA1F3771}" type="presParOf" srcId="{FC01DC36-F792-43F8-8E49-FC67B984F40E}" destId="{A38F18BE-165E-4F67-8039-142EDE0C35C6}" srcOrd="0" destOrd="0" presId="urn:microsoft.com/office/officeart/2018/2/layout/IconVerticalSolidList"/>
    <dgm:cxn modelId="{42F532C6-98AE-45AD-8BB1-9CAEE724B841}" type="presParOf" srcId="{FC01DC36-F792-43F8-8E49-FC67B984F40E}" destId="{6FC10685-6507-4221-BF72-01F0D6B96A4D}" srcOrd="1" destOrd="0" presId="urn:microsoft.com/office/officeart/2018/2/layout/IconVerticalSolidList"/>
    <dgm:cxn modelId="{4E19AB6E-C25A-4D87-975F-31A44D5F527E}" type="presParOf" srcId="{FC01DC36-F792-43F8-8E49-FC67B984F40E}" destId="{AACF6AFF-FB3E-4B86-A835-908604B7641A}" srcOrd="2" destOrd="0" presId="urn:microsoft.com/office/officeart/2018/2/layout/IconVerticalSolidList"/>
    <dgm:cxn modelId="{3F5039D8-52C9-425C-9F68-9D7524CF20DA}" type="presParOf" srcId="{FC01DC36-F792-43F8-8E49-FC67B984F40E}" destId="{219EAE5C-19D5-4BBA-83EF-CDE0144CD39C}" srcOrd="3" destOrd="0" presId="urn:microsoft.com/office/officeart/2018/2/layout/IconVerticalSolidList"/>
    <dgm:cxn modelId="{69EDF27D-AEC0-4B72-8C54-135454CFC841}" type="presParOf" srcId="{295D8F5C-D3B0-4BD7-80A5-B99995B9F0D6}" destId="{A1340E5F-9580-419F-AB2E-C18D792BB13E}" srcOrd="3" destOrd="0" presId="urn:microsoft.com/office/officeart/2018/2/layout/IconVerticalSolidList"/>
    <dgm:cxn modelId="{FB0DF8A5-E17E-42C4-9760-B626D739C53E}" type="presParOf" srcId="{295D8F5C-D3B0-4BD7-80A5-B99995B9F0D6}" destId="{6FB5E2CD-547F-4EB9-B4D5-145B4349E3D3}" srcOrd="4" destOrd="0" presId="urn:microsoft.com/office/officeart/2018/2/layout/IconVerticalSolidList"/>
    <dgm:cxn modelId="{849F7D5D-B6C7-45BB-96AF-8070E3F177CC}" type="presParOf" srcId="{6FB5E2CD-547F-4EB9-B4D5-145B4349E3D3}" destId="{7F250FD2-19F6-432A-B00A-73A3C4B5BC7C}" srcOrd="0" destOrd="0" presId="urn:microsoft.com/office/officeart/2018/2/layout/IconVerticalSolidList"/>
    <dgm:cxn modelId="{9D2E3794-ACBD-40B6-9621-D7778B1F645E}" type="presParOf" srcId="{6FB5E2CD-547F-4EB9-B4D5-145B4349E3D3}" destId="{C1C7BB4E-10BB-44D6-87C4-327696551E10}" srcOrd="1" destOrd="0" presId="urn:microsoft.com/office/officeart/2018/2/layout/IconVerticalSolidList"/>
    <dgm:cxn modelId="{6D03AB70-4B1A-4FA7-B273-3E84E6F89AF9}" type="presParOf" srcId="{6FB5E2CD-547F-4EB9-B4D5-145B4349E3D3}" destId="{88371E14-328D-400B-B5FA-31653B149BC0}" srcOrd="2" destOrd="0" presId="urn:microsoft.com/office/officeart/2018/2/layout/IconVerticalSolidList"/>
    <dgm:cxn modelId="{81A0AEB6-F036-44E5-B415-59EB83C55BAF}" type="presParOf" srcId="{6FB5E2CD-547F-4EB9-B4D5-145B4349E3D3}" destId="{89D1F2F8-805D-4A3F-8A5C-9A8BA9911B6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B69ECE-1111-4AE3-8CBF-3CE6347424A5}">
      <dsp:nvSpPr>
        <dsp:cNvPr id="0" name=""/>
        <dsp:cNvSpPr/>
      </dsp:nvSpPr>
      <dsp:spPr>
        <a:xfrm>
          <a:off x="43698" y="635523"/>
          <a:ext cx="1089906" cy="1089906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BD1464-F2DD-4E72-95B9-B9C194DEC539}">
      <dsp:nvSpPr>
        <dsp:cNvPr id="0" name=""/>
        <dsp:cNvSpPr/>
      </dsp:nvSpPr>
      <dsp:spPr>
        <a:xfrm>
          <a:off x="272579" y="864404"/>
          <a:ext cx="632145" cy="63214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64E168-0F57-4989-AB92-558C7487E351}">
      <dsp:nvSpPr>
        <dsp:cNvPr id="0" name=""/>
        <dsp:cNvSpPr/>
      </dsp:nvSpPr>
      <dsp:spPr>
        <a:xfrm>
          <a:off x="1367157" y="635523"/>
          <a:ext cx="2569066" cy="10899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Support for multiple accounts</a:t>
          </a:r>
        </a:p>
      </dsp:txBody>
      <dsp:txXfrm>
        <a:off x="1367157" y="635523"/>
        <a:ext cx="2569066" cy="1089906"/>
      </dsp:txXfrm>
    </dsp:sp>
    <dsp:sp modelId="{31E74ECE-575B-4061-B257-D38817B1C170}">
      <dsp:nvSpPr>
        <dsp:cNvPr id="0" name=""/>
        <dsp:cNvSpPr/>
      </dsp:nvSpPr>
      <dsp:spPr>
        <a:xfrm>
          <a:off x="4383863" y="635523"/>
          <a:ext cx="1089906" cy="1089906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001822-7C3F-4851-ACE7-D83E71BC34D2}">
      <dsp:nvSpPr>
        <dsp:cNvPr id="0" name=""/>
        <dsp:cNvSpPr/>
      </dsp:nvSpPr>
      <dsp:spPr>
        <a:xfrm>
          <a:off x="4612744" y="864404"/>
          <a:ext cx="632145" cy="63214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6DF06-9445-40B7-BC70-ED5570E7B40D}">
      <dsp:nvSpPr>
        <dsp:cNvPr id="0" name=""/>
        <dsp:cNvSpPr/>
      </dsp:nvSpPr>
      <dsp:spPr>
        <a:xfrm>
          <a:off x="5707321" y="635523"/>
          <a:ext cx="2569066" cy="10899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PIN change option</a:t>
          </a:r>
        </a:p>
      </dsp:txBody>
      <dsp:txXfrm>
        <a:off x="5707321" y="635523"/>
        <a:ext cx="2569066" cy="1089906"/>
      </dsp:txXfrm>
    </dsp:sp>
    <dsp:sp modelId="{AD80A5A8-045C-4DB0-AE5F-4EC1AF7ACF2D}">
      <dsp:nvSpPr>
        <dsp:cNvPr id="0" name=""/>
        <dsp:cNvSpPr/>
      </dsp:nvSpPr>
      <dsp:spPr>
        <a:xfrm>
          <a:off x="43698" y="2432233"/>
          <a:ext cx="1089906" cy="1089906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99AD4-EFED-4A12-AD94-7F1C5714F7FE}">
      <dsp:nvSpPr>
        <dsp:cNvPr id="0" name=""/>
        <dsp:cNvSpPr/>
      </dsp:nvSpPr>
      <dsp:spPr>
        <a:xfrm>
          <a:off x="272579" y="2661113"/>
          <a:ext cx="632145" cy="63214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D75543-9B31-4CB8-ADB4-B44719EF7A19}">
      <dsp:nvSpPr>
        <dsp:cNvPr id="0" name=""/>
        <dsp:cNvSpPr/>
      </dsp:nvSpPr>
      <dsp:spPr>
        <a:xfrm>
          <a:off x="1367157" y="2432233"/>
          <a:ext cx="2569066" cy="10899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Transaction history tracking</a:t>
          </a:r>
        </a:p>
      </dsp:txBody>
      <dsp:txXfrm>
        <a:off x="1367157" y="2432233"/>
        <a:ext cx="2569066" cy="1089906"/>
      </dsp:txXfrm>
    </dsp:sp>
    <dsp:sp modelId="{733798EE-B215-4891-A2E7-23A93E6672E1}">
      <dsp:nvSpPr>
        <dsp:cNvPr id="0" name=""/>
        <dsp:cNvSpPr/>
      </dsp:nvSpPr>
      <dsp:spPr>
        <a:xfrm>
          <a:off x="4383863" y="2432233"/>
          <a:ext cx="1089906" cy="1089906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A8AA60-FE6B-436C-B00E-17CF8F06200C}">
      <dsp:nvSpPr>
        <dsp:cNvPr id="0" name=""/>
        <dsp:cNvSpPr/>
      </dsp:nvSpPr>
      <dsp:spPr>
        <a:xfrm>
          <a:off x="4612744" y="2661113"/>
          <a:ext cx="632145" cy="63214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F754CA-90B1-40EF-89B0-D92A168C139F}">
      <dsp:nvSpPr>
        <dsp:cNvPr id="0" name=""/>
        <dsp:cNvSpPr/>
      </dsp:nvSpPr>
      <dsp:spPr>
        <a:xfrm>
          <a:off x="5707321" y="2432233"/>
          <a:ext cx="2569066" cy="10899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Login system with username/password</a:t>
          </a:r>
        </a:p>
      </dsp:txBody>
      <dsp:txXfrm>
        <a:off x="5707321" y="2432233"/>
        <a:ext cx="2569066" cy="10899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B11641-F80D-4B7B-865C-74C52CD5FAE7}">
      <dsp:nvSpPr>
        <dsp:cNvPr id="0" name=""/>
        <dsp:cNvSpPr/>
      </dsp:nvSpPr>
      <dsp:spPr>
        <a:xfrm>
          <a:off x="0" y="682"/>
          <a:ext cx="4683949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2E320-6514-47B7-9E94-A7CBA0FFD8F2}">
      <dsp:nvSpPr>
        <dsp:cNvPr id="0" name=""/>
        <dsp:cNvSpPr/>
      </dsp:nvSpPr>
      <dsp:spPr>
        <a:xfrm>
          <a:off x="482961" y="359909"/>
          <a:ext cx="878111" cy="8781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F72029-78FD-4A96-BCE6-12C20E336853}">
      <dsp:nvSpPr>
        <dsp:cNvPr id="0" name=""/>
        <dsp:cNvSpPr/>
      </dsp:nvSpPr>
      <dsp:spPr>
        <a:xfrm>
          <a:off x="1844034" y="682"/>
          <a:ext cx="2839914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Learned practical use of C++ basics</a:t>
          </a:r>
        </a:p>
      </dsp:txBody>
      <dsp:txXfrm>
        <a:off x="1844034" y="682"/>
        <a:ext cx="2839914" cy="1596566"/>
      </dsp:txXfrm>
    </dsp:sp>
    <dsp:sp modelId="{A38F18BE-165E-4F67-8039-142EDE0C35C6}">
      <dsp:nvSpPr>
        <dsp:cNvPr id="0" name=""/>
        <dsp:cNvSpPr/>
      </dsp:nvSpPr>
      <dsp:spPr>
        <a:xfrm>
          <a:off x="0" y="1996390"/>
          <a:ext cx="4683949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C10685-6507-4221-BF72-01F0D6B96A4D}">
      <dsp:nvSpPr>
        <dsp:cNvPr id="0" name=""/>
        <dsp:cNvSpPr/>
      </dsp:nvSpPr>
      <dsp:spPr>
        <a:xfrm>
          <a:off x="482961" y="2355617"/>
          <a:ext cx="878111" cy="8781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9EAE5C-19D5-4BBA-83EF-CDE0144CD39C}">
      <dsp:nvSpPr>
        <dsp:cNvPr id="0" name=""/>
        <dsp:cNvSpPr/>
      </dsp:nvSpPr>
      <dsp:spPr>
        <a:xfrm>
          <a:off x="1844034" y="1996390"/>
          <a:ext cx="2839914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Demonstrates structured programming and real-world logic</a:t>
          </a:r>
        </a:p>
      </dsp:txBody>
      <dsp:txXfrm>
        <a:off x="1844034" y="1996390"/>
        <a:ext cx="2839914" cy="1596566"/>
      </dsp:txXfrm>
    </dsp:sp>
    <dsp:sp modelId="{7F250FD2-19F6-432A-B00A-73A3C4B5BC7C}">
      <dsp:nvSpPr>
        <dsp:cNvPr id="0" name=""/>
        <dsp:cNvSpPr/>
      </dsp:nvSpPr>
      <dsp:spPr>
        <a:xfrm>
          <a:off x="0" y="3992098"/>
          <a:ext cx="4683949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C7BB4E-10BB-44D6-87C4-327696551E10}">
      <dsp:nvSpPr>
        <dsp:cNvPr id="0" name=""/>
        <dsp:cNvSpPr/>
      </dsp:nvSpPr>
      <dsp:spPr>
        <a:xfrm>
          <a:off x="482961" y="4351325"/>
          <a:ext cx="878111" cy="8781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D1F2F8-805D-4A3F-8A5C-9A8BA9911B6A}">
      <dsp:nvSpPr>
        <dsp:cNvPr id="0" name=""/>
        <dsp:cNvSpPr/>
      </dsp:nvSpPr>
      <dsp:spPr>
        <a:xfrm>
          <a:off x="1844034" y="3992098"/>
          <a:ext cx="2839914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Strong foundation for future projects</a:t>
          </a:r>
        </a:p>
      </dsp:txBody>
      <dsp:txXfrm>
        <a:off x="1844034" y="3992098"/>
        <a:ext cx="2839914" cy="15965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1" dirty="0"/>
              <a:t>Bank Management System Using C++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100" dirty="0"/>
              <a:t>                                </a:t>
            </a:r>
            <a:r>
              <a:rPr lang="en-US" sz="2400" b="1" dirty="0"/>
              <a:t>My self:-</a:t>
            </a:r>
          </a:p>
          <a:p>
            <a:pPr marL="0" indent="0">
              <a:buNone/>
            </a:pPr>
            <a:endParaRPr lang="en-US" sz="2100" dirty="0"/>
          </a:p>
          <a:p>
            <a:r>
              <a:rPr lang="en-US" sz="2100" dirty="0" err="1"/>
              <a:t>Isneha</a:t>
            </a:r>
            <a:r>
              <a:rPr lang="en-US" sz="2100" dirty="0"/>
              <a:t> varshney</a:t>
            </a:r>
          </a:p>
          <a:p>
            <a:r>
              <a:rPr lang="en-US" sz="2100" dirty="0" err="1"/>
              <a:t>B.Tech</a:t>
            </a:r>
            <a:r>
              <a:rPr lang="en-US" sz="2100" dirty="0"/>
              <a:t> Computer Science Student.</a:t>
            </a:r>
          </a:p>
          <a:p>
            <a:r>
              <a:rPr lang="en-US" sz="2100" dirty="0"/>
              <a:t>Jaypee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188" y="1070800"/>
            <a:ext cx="3039850" cy="5583126"/>
          </a:xfrm>
        </p:spPr>
        <p:txBody>
          <a:bodyPr>
            <a:normAutofit/>
          </a:bodyPr>
          <a:lstStyle/>
          <a:p>
            <a:pPr algn="r"/>
            <a:r>
              <a:rPr lang="en-IN" sz="4900" b="1" dirty="0"/>
              <a:t>Conclusion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6039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D9640FB8-D4D4-E29A-D0AD-D006D048FD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8985305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0310" y="1008993"/>
            <a:ext cx="6292194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7800" b="1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Thankyou everyone </a:t>
            </a:r>
            <a:br>
              <a:rPr lang="en-US" sz="7800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7800" i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r>
              <a:rPr lang="en-IN" sz="6300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r>
              <a:rPr lang="en-US" sz="2100"/>
              <a:t>Basic implementation of a banking system</a:t>
            </a:r>
          </a:p>
          <a:p>
            <a:r>
              <a:rPr lang="en-US" sz="2100"/>
              <a:t>Performs fundamental banking operations</a:t>
            </a:r>
          </a:p>
          <a:p>
            <a:r>
              <a:rPr lang="en-US" sz="2100"/>
              <a:t>Uses C++ concepts: structures, functions, logic, loops</a:t>
            </a:r>
          </a:p>
          <a:p>
            <a:r>
              <a:rPr lang="en-US" sz="2100"/>
              <a:t>The Bank Management System is a simple console-based project in C++.</a:t>
            </a:r>
          </a:p>
          <a:p>
            <a:endParaRPr lang="en-US"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r>
              <a:rPr lang="en-IN" sz="6300" b="1" dirty="0"/>
              <a:t>Objective</a:t>
            </a:r>
            <a:endParaRPr lang="en-IN" sz="6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r>
              <a:rPr lang="en-US" sz="2100"/>
              <a:t>Create a simple console-based bank management system project in c++.</a:t>
            </a:r>
          </a:p>
          <a:p>
            <a:endParaRPr lang="en-US" sz="2100"/>
          </a:p>
          <a:p>
            <a:r>
              <a:rPr lang="en-US" sz="2100"/>
              <a:t>Features: Create account, Deposit, Withdraw, View info, PIN security.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IN" sz="5400" b="1" dirty="0"/>
              <a:t>Tools &amp; Language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r>
              <a:rPr lang="en-IN" sz="2100"/>
              <a:t>Language: C++</a:t>
            </a:r>
          </a:p>
          <a:p>
            <a:r>
              <a:rPr lang="en-IN" sz="2100"/>
              <a:t>Compiler: Code::Blocks </a:t>
            </a:r>
          </a:p>
          <a:p>
            <a:r>
              <a:rPr lang="en-IN" sz="2100"/>
              <a:t>Key Concepts: Structures, Functions, Loops, Conditionals, I/O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IN" sz="5400" b="1" dirty="0"/>
              <a:t>Features Implemented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100"/>
          </a:p>
          <a:p>
            <a:r>
              <a:rPr lang="en-US" sz="2100"/>
              <a:t>Create a new bank account with account number, name, initial balance, and PIN.</a:t>
            </a:r>
          </a:p>
          <a:p>
            <a:r>
              <a:rPr lang="en-US" sz="2100"/>
              <a:t>Deposit money with PIN verification.</a:t>
            </a:r>
          </a:p>
          <a:p>
            <a:r>
              <a:rPr lang="en-US" sz="2100"/>
              <a:t>Withdraw money securely.</a:t>
            </a:r>
          </a:p>
          <a:p>
            <a:r>
              <a:rPr lang="en-US" sz="2100"/>
              <a:t>Display account information.</a:t>
            </a:r>
          </a:p>
          <a:p>
            <a:r>
              <a:rPr lang="en-US" sz="2100"/>
              <a:t>Secure PIN-based access for every operation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188" y="164793"/>
            <a:ext cx="3465512" cy="1640263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b="1" dirty="0"/>
              <a:t>Code Screenshot</a:t>
            </a:r>
            <a:r>
              <a:rPr lang="en-US" b="1" dirty="0"/>
              <a:t> part-1</a:t>
            </a:r>
            <a:endParaRPr lang="en-IN" b="1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program">
            <a:extLst>
              <a:ext uri="{FF2B5EF4-FFF2-40B4-BE49-F238E27FC236}">
                <a16:creationId xmlns:a16="http://schemas.microsoft.com/office/drawing/2014/main" id="{FCDFACC0-732A-FF94-209F-C332AB055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86" y="0"/>
            <a:ext cx="3583036" cy="562405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pic>
        <p:nvPicPr>
          <p:cNvPr id="7" name="Content Placeholder 6" descr="A screenshot of a computer program">
            <a:extLst>
              <a:ext uri="{FF2B5EF4-FFF2-40B4-BE49-F238E27FC236}">
                <a16:creationId xmlns:a16="http://schemas.microsoft.com/office/drawing/2014/main" id="{B3A8E201-E4AB-8B80-4891-8D9B44D102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22452" y="1805056"/>
            <a:ext cx="4094162" cy="5052944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45CA849-654C-4173-AD99-B3A252827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326" y="-310242"/>
            <a:ext cx="5851833" cy="2032164"/>
          </a:xfrm>
        </p:spPr>
        <p:txBody>
          <a:bodyPr>
            <a:normAutofit/>
          </a:bodyPr>
          <a:lstStyle/>
          <a:p>
            <a:r>
              <a:rPr lang="en-US" sz="4000" b="1" dirty="0"/>
              <a:t>Code screenshot –part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7931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1D2FB048-26C0-D61F-151F-E516E85585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415" b="-1"/>
          <a:stretch>
            <a:fillRect/>
          </a:stretch>
        </p:blipFill>
        <p:spPr>
          <a:xfrm>
            <a:off x="104777" y="1425676"/>
            <a:ext cx="5028668" cy="5348749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7850" y="1721922"/>
            <a:ext cx="3163824" cy="4520560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 descr="A screenshot of a computer program">
            <a:extLst>
              <a:ext uri="{FF2B5EF4-FFF2-40B4-BE49-F238E27FC236}">
                <a16:creationId xmlns:a16="http://schemas.microsoft.com/office/drawing/2014/main" id="{95B7B053-9922-8F3D-B634-229C12FD7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54712" y="953729"/>
            <a:ext cx="2866961" cy="5820696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4A6C61-A011-429E-85AB-9C9D0BA12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647371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A60A-7F42-87AC-DA3D-FD61762D9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32" y="2250610"/>
            <a:ext cx="2391675" cy="235424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275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 is running</a:t>
            </a:r>
            <a:r>
              <a:rPr lang="en-US" sz="2275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</p:txBody>
      </p:sp>
      <p:pic>
        <p:nvPicPr>
          <p:cNvPr id="4" name="Screen Recording 2025-06-10 005759">
            <a:hlinkClick r:id="" action="ppaction://media"/>
            <a:extLst>
              <a:ext uri="{FF2B5EF4-FFF2-40B4-BE49-F238E27FC236}">
                <a16:creationId xmlns:a16="http://schemas.microsoft.com/office/drawing/2014/main" id="{DED1F2D4-38A3-FB0B-7453-42F984FF7C3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76007" y="117987"/>
            <a:ext cx="5169670" cy="658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12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9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2A11688B-0A27-4E86-8D55-76F71ADF2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84A868B-654E-447C-8D9C-0F9328308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E43F5E5-7E34-4029-B18F-CAED02086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B59931FA-11DF-4781-8AAD-FEE88674F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40F88E6C-5782-452A-8C4F-9D2C2EAC8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617" cy="31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148" y="365125"/>
            <a:ext cx="8317705" cy="1325563"/>
          </a:xfrm>
        </p:spPr>
        <p:txBody>
          <a:bodyPr>
            <a:normAutofit/>
          </a:bodyPr>
          <a:lstStyle/>
          <a:p>
            <a:r>
              <a:rPr lang="en-IN" sz="3500" b="1" dirty="0"/>
              <a:t>Future Improvements</a:t>
            </a:r>
          </a:p>
        </p:txBody>
      </p:sp>
      <p:graphicFrame>
        <p:nvGraphicFramePr>
          <p:cNvPr id="48" name="Content Placeholder 2">
            <a:extLst>
              <a:ext uri="{FF2B5EF4-FFF2-40B4-BE49-F238E27FC236}">
                <a16:creationId xmlns:a16="http://schemas.microsoft.com/office/drawing/2014/main" id="{CC1716F3-EB98-5034-DF7B-D2FB246FFB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3233791"/>
              </p:ext>
            </p:extLst>
          </p:nvPr>
        </p:nvGraphicFramePr>
        <p:xfrm>
          <a:off x="410766" y="2133600"/>
          <a:ext cx="8320087" cy="4157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108</TotalTime>
  <Words>201</Words>
  <Application>Microsoft Office PowerPoint</Application>
  <PresentationFormat>On-screen Show (4:3)</PresentationFormat>
  <Paragraphs>39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Bank Management System Using C++</vt:lpstr>
      <vt:lpstr>Introduction</vt:lpstr>
      <vt:lpstr>Objective</vt:lpstr>
      <vt:lpstr>Tools &amp; Language Used</vt:lpstr>
      <vt:lpstr>Features Implemented</vt:lpstr>
      <vt:lpstr>Code Screenshot part-1</vt:lpstr>
      <vt:lpstr>Code screenshot –part 2</vt:lpstr>
      <vt:lpstr>Output is running.</vt:lpstr>
      <vt:lpstr>Future Improvements</vt:lpstr>
      <vt:lpstr>Conclusion</vt:lpstr>
      <vt:lpstr>Thankyou everyone 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Sneha varshney</cp:lastModifiedBy>
  <cp:revision>4</cp:revision>
  <dcterms:created xsi:type="dcterms:W3CDTF">2013-01-27T09:14:16Z</dcterms:created>
  <dcterms:modified xsi:type="dcterms:W3CDTF">2025-06-11T11:09:21Z</dcterms:modified>
  <cp:category/>
</cp:coreProperties>
</file>

<file path=docProps/thumbnail.jpeg>
</file>